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7" r:id="rId3"/>
    <p:sldId id="351" r:id="rId4"/>
    <p:sldId id="364" r:id="rId5"/>
    <p:sldId id="365" r:id="rId6"/>
    <p:sldId id="366" r:id="rId7"/>
    <p:sldId id="34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3EDE7"/>
    <a:srgbClr val="314C57"/>
    <a:srgbClr val="386546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3179" autoAdjust="0"/>
  </p:normalViewPr>
  <p:slideViewPr>
    <p:cSldViewPr snapToGrid="0">
      <p:cViewPr varScale="1">
        <p:scale>
          <a:sx n="108" d="100"/>
          <a:sy n="108" d="100"/>
        </p:scale>
        <p:origin x="21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1381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Proofreading Sentences for Grammar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Sentences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34075" y="207615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Make a list of your common mistakes.</a:t>
              </a:r>
            </a:p>
          </p:txBody>
        </p:sp>
      </p:grpSp>
      <p:sp>
        <p:nvSpPr>
          <p:cNvPr id="25" name="Oval 24"/>
          <p:cNvSpPr/>
          <p:nvPr/>
        </p:nvSpPr>
        <p:spPr>
          <a:xfrm>
            <a:off x="1215732" y="1800914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506633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Proofread in stages.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1188291" y="133210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2</a:t>
            </a:r>
          </a:p>
        </p:txBody>
      </p:sp>
      <p:sp>
        <p:nvSpPr>
          <p:cNvPr id="5" name="Rectangle 4"/>
          <p:cNvSpPr/>
          <p:nvPr/>
        </p:nvSpPr>
        <p:spPr>
          <a:xfrm>
            <a:off x="3221086" y="3287306"/>
            <a:ext cx="2803656" cy="1609646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11003" y="3491964"/>
            <a:ext cx="2478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Sentence structure</a:t>
            </a:r>
          </a:p>
          <a:p>
            <a:pPr algn="ctr"/>
            <a:r>
              <a:rPr lang="en-US" dirty="0"/>
              <a:t>Agreement</a:t>
            </a:r>
          </a:p>
          <a:p>
            <a:pPr algn="ctr"/>
            <a:r>
              <a:rPr lang="en-US" dirty="0"/>
              <a:t>Punctuation</a:t>
            </a:r>
          </a:p>
          <a:p>
            <a:pPr algn="ctr"/>
            <a:r>
              <a:rPr lang="en-US" dirty="0"/>
              <a:t>Spelling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506633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Try multiple reading techniques.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1188291" y="133210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3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9094" y="3287306"/>
            <a:ext cx="5237018" cy="1609646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382803" y="3630464"/>
            <a:ext cx="4869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n-US" dirty="0"/>
              <a:t>Read the text aloud to yourself.</a:t>
            </a:r>
            <a:br>
              <a:rPr lang="en-US" dirty="0"/>
            </a:br>
            <a:r>
              <a:rPr lang="en-US" dirty="0"/>
              <a:t>- Read the text backwards. </a:t>
            </a:r>
          </a:p>
          <a:p>
            <a:pPr marL="285750" indent="-285750" algn="ctr">
              <a:buFontTx/>
              <a:buChar char="-"/>
            </a:pPr>
            <a:r>
              <a:rPr lang="en-US" dirty="0"/>
              <a:t>Print out a paper copy to read.</a:t>
            </a:r>
          </a:p>
        </p:txBody>
      </p:sp>
    </p:spTree>
    <p:extLst>
      <p:ext uri="{BB962C8B-B14F-4D97-AF65-F5344CB8AC3E}">
        <p14:creationId xmlns:p14="http://schemas.microsoft.com/office/powerpoint/2010/main" val="418956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506633" y="1568618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Take advantages of technology tools.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1188291" y="133210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4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9094" y="3287306"/>
            <a:ext cx="5237018" cy="1194010"/>
          </a:xfrm>
          <a:prstGeom prst="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382803" y="3630464"/>
            <a:ext cx="4869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Tx/>
              <a:buChar char="-"/>
            </a:pPr>
            <a:r>
              <a:rPr lang="en-US" dirty="0"/>
              <a:t>Use spellcheck.</a:t>
            </a:r>
            <a:br>
              <a:rPr lang="en-US" dirty="0"/>
            </a:br>
            <a:r>
              <a:rPr lang="en-US" dirty="0"/>
              <a:t>- Use the Find feature. </a:t>
            </a:r>
          </a:p>
        </p:txBody>
      </p:sp>
    </p:spTree>
    <p:extLst>
      <p:ext uri="{BB962C8B-B14F-4D97-AF65-F5344CB8AC3E}">
        <p14:creationId xmlns:p14="http://schemas.microsoft.com/office/powerpoint/2010/main" val="35025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Sentences for Grammar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34075" y="2194413"/>
            <a:ext cx="6287445" cy="1251590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2051680"/>
              <a:ext cx="5274381" cy="2900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Take frequent breaks.</a:t>
              </a:r>
            </a:p>
          </p:txBody>
        </p:sp>
      </p:grpSp>
      <p:sp>
        <p:nvSpPr>
          <p:cNvPr id="25" name="Oval 24"/>
          <p:cNvSpPr/>
          <p:nvPr/>
        </p:nvSpPr>
        <p:spPr>
          <a:xfrm>
            <a:off x="1215733" y="1957904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314C57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33232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949</TotalTime>
  <Words>85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94</cp:revision>
  <dcterms:created xsi:type="dcterms:W3CDTF">2014-11-06T15:36:04Z</dcterms:created>
  <dcterms:modified xsi:type="dcterms:W3CDTF">2018-05-04T19:23:46Z</dcterms:modified>
</cp:coreProperties>
</file>